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2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95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89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78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92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01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44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27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1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9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12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3A18-0D22-456C-954A-12BEB698C222}" type="datetimeFigureOut">
              <a:rPr kumimoji="1" lang="ja-JP" altLang="en-US" smtClean="0"/>
              <a:t>2017/10/10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28CD4-A348-43A7-BBE0-7C270EBF7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76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764078" y="166294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エコの島コンテスト   活動報告書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230" y="182330"/>
            <a:ext cx="319751" cy="353296"/>
          </a:xfrm>
          <a:prstGeom prst="rect">
            <a:avLst/>
          </a:prstGeom>
        </p:spPr>
      </p:pic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751736"/>
              </p:ext>
            </p:extLst>
          </p:nvPr>
        </p:nvGraphicFramePr>
        <p:xfrm>
          <a:off x="40819" y="596899"/>
          <a:ext cx="9021537" cy="6215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740">
                  <a:extLst>
                    <a:ext uri="{9D8B030D-6E8A-4147-A177-3AD203B41FA5}">
                      <a16:colId xmlns:a16="http://schemas.microsoft.com/office/drawing/2014/main" val="4080482382"/>
                    </a:ext>
                  </a:extLst>
                </a:gridCol>
                <a:gridCol w="2251689">
                  <a:extLst>
                    <a:ext uri="{9D8B030D-6E8A-4147-A177-3AD203B41FA5}">
                      <a16:colId xmlns:a16="http://schemas.microsoft.com/office/drawing/2014/main" val="3053278871"/>
                    </a:ext>
                  </a:extLst>
                </a:gridCol>
                <a:gridCol w="1234373">
                  <a:extLst>
                    <a:ext uri="{9D8B030D-6E8A-4147-A177-3AD203B41FA5}">
                      <a16:colId xmlns:a16="http://schemas.microsoft.com/office/drawing/2014/main" val="2027141483"/>
                    </a:ext>
                  </a:extLst>
                </a:gridCol>
                <a:gridCol w="3555735">
                  <a:extLst>
                    <a:ext uri="{9D8B030D-6E8A-4147-A177-3AD203B41FA5}">
                      <a16:colId xmlns:a16="http://schemas.microsoft.com/office/drawing/2014/main" val="2002481108"/>
                    </a:ext>
                  </a:extLst>
                </a:gridCol>
              </a:tblGrid>
              <a:tr h="5663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申込者名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（団体の場合は団体名）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タイトル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3533682"/>
                  </a:ext>
                </a:extLst>
              </a:tr>
              <a:tr h="414335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****** </a:t>
                      </a:r>
                      <a:r>
                        <a:rPr kumimoji="1" lang="ja-JP" altLang="en-US" sz="1600" dirty="0" smtClean="0"/>
                        <a:t>活動内容</a:t>
                      </a:r>
                      <a:r>
                        <a:rPr kumimoji="1" lang="en-US" altLang="ja-JP" sz="1600" dirty="0" smtClean="0"/>
                        <a:t> ******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799899"/>
                  </a:ext>
                </a:extLst>
              </a:tr>
              <a:tr h="582999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活動内容の説明及び写真等の貼付をお願いします。用紙が不足の場合は追加してかまいません。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作成した資料などがあれば添付してください。</a:t>
                      </a:r>
                    </a:p>
                    <a:p>
                      <a:pPr algn="ctr"/>
                      <a:r>
                        <a:rPr kumimoji="1" lang="ja-JP" altLang="en-US" sz="1100" dirty="0" smtClean="0"/>
                        <a:t>この活動報告書は市のホームページで公開します。</a:t>
                      </a:r>
                      <a:endParaRPr kumimoji="1" lang="ja-JP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49460"/>
                  </a:ext>
                </a:extLst>
              </a:tr>
              <a:tr h="4640309"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373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241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64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洲崎　憲昭</dc:creator>
  <cp:lastModifiedBy>洲崎　憲昭</cp:lastModifiedBy>
  <cp:revision>5</cp:revision>
  <dcterms:created xsi:type="dcterms:W3CDTF">2017-10-10T00:27:41Z</dcterms:created>
  <dcterms:modified xsi:type="dcterms:W3CDTF">2017-10-10T01:29:33Z</dcterms:modified>
</cp:coreProperties>
</file>